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yxmkSsgCbmMpNLVjxOsFk2Ebs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61710e64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2a61710e6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61710e64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a61710e6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61710e647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a61710e64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61710e647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a61710e6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61710e64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a61710e64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61710e64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a61710e64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61710e647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2a61710e647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2a61710e647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61710e6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a61710e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61710e64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37404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2a61710e6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61710e64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a61710e6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61710e647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61710e647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a61710e647_1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61710e64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a61710e6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61710e64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a61710e64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64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Open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6000"/>
              <a:buFont typeface="Open Sans"/>
              <a:buNone/>
              <a:defRPr sz="60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5484812" cy="10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Open Sans"/>
              <a:buNone/>
              <a:defRPr sz="32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30238" y="1666430"/>
            <a:ext cx="5484812" cy="473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028950" y="457200"/>
            <a:ext cx="5486400" cy="11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3028950" y="1768979"/>
            <a:ext cx="5486400" cy="44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3888" y="731341"/>
            <a:ext cx="7886700" cy="196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23888" y="2760292"/>
            <a:ext cx="7886700" cy="216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Open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371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371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Open Sans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299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299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28650" y="118983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Open Sans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628650" y="2515394"/>
            <a:ext cx="7886700" cy="221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0" i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i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0" i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623888" y="993657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6000"/>
              <a:buFont typeface="Open Sans"/>
              <a:buNone/>
              <a:defRPr sz="6000"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623888" y="387338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030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61710e647_0_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r>
              <a:rPr lang="en-US"/>
              <a:t>Directions:</a:t>
            </a:r>
            <a:endParaRPr/>
          </a:p>
        </p:txBody>
      </p:sp>
      <p:sp>
        <p:nvSpPr>
          <p:cNvPr id="68" name="Google Shape;68;g2a61710e647_0_15"/>
          <p:cNvSpPr txBox="1">
            <a:spLocks noGrp="1"/>
          </p:cNvSpPr>
          <p:nvPr>
            <p:ph type="body" idx="1"/>
          </p:nvPr>
        </p:nvSpPr>
        <p:spPr>
          <a:xfrm>
            <a:off x="628650" y="1564375"/>
            <a:ext cx="7886700" cy="3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Copy this template. Eliminate this slide from your presentation.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Create a presentation that is up to 10 minutes.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slides in this template are meant to be used as a guide for your presentation. You do not have to talk about every topic that is listed.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 sz="2400" dirty="0"/>
              <a:t>There will be a 5-minute Q&amp;A after your presentation.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61710e647_0_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29" name="Google Shape;129;g2a61710e647_0_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61710e647_0_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35" name="Google Shape;135;g2a61710e647_0_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61710e647_0_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41" name="Google Shape;141;g2a61710e647_0_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61710e647_0_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47" name="Google Shape;147;g2a61710e647_0_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61710e647_0_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53" name="Google Shape;153;g2a61710e647_0_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623888" y="993657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90925" y="3873375"/>
            <a:ext cx="8832300" cy="1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Who is the Program Review Author/s?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Who is the Program’s Dean?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Date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61710e647_1_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Your Website</a:t>
            </a:r>
            <a:endParaRPr/>
          </a:p>
        </p:txBody>
      </p:sp>
      <p:sp>
        <p:nvSpPr>
          <p:cNvPr id="81" name="Google Shape;81;g2a61710e647_1_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have you updated your website to call in students?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en-US"/>
              <a:t>If this is something you have not done, delete this slide and skip this in your presentation.</a:t>
            </a:r>
            <a:endParaRPr/>
          </a:p>
        </p:txBody>
      </p:sp>
      <p:sp>
        <p:nvSpPr>
          <p:cNvPr id="82" name="Google Shape;82;g2a61710e647_1_85"/>
          <p:cNvSpPr txBox="1"/>
          <p:nvPr/>
        </p:nvSpPr>
        <p:spPr>
          <a:xfrm>
            <a:off x="5468225" y="5278575"/>
            <a:ext cx="36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slide is for question 1 in the template</a:t>
            </a:r>
            <a:endParaRPr sz="14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61710e647_0_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Equity Advancing Actions</a:t>
            </a:r>
            <a:endParaRPr/>
          </a:p>
        </p:txBody>
      </p:sp>
      <p:sp>
        <p:nvSpPr>
          <p:cNvPr id="88" name="Google Shape;88;g2a61710e647_0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What equity advancing actions have your programs already taken?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Some things you might consider: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Who has been your focus?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have you used your agency?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are your successes?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are you celebrating?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did you discover?</a:t>
            </a:r>
            <a:endParaRPr sz="2400"/>
          </a:p>
        </p:txBody>
      </p:sp>
      <p:sp>
        <p:nvSpPr>
          <p:cNvPr id="89" name="Google Shape;89;g2a61710e647_0_0"/>
          <p:cNvSpPr txBox="1"/>
          <p:nvPr/>
        </p:nvSpPr>
        <p:spPr>
          <a:xfrm>
            <a:off x="5773025" y="5278575"/>
            <a:ext cx="36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slide is for question 3 in the template</a:t>
            </a:r>
            <a:endParaRPr sz="14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61710e647_0_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r>
              <a:rPr lang="en-US"/>
              <a:t>Strategies For Next Steps</a:t>
            </a:r>
            <a:endParaRPr/>
          </a:p>
        </p:txBody>
      </p:sp>
      <p:sp>
        <p:nvSpPr>
          <p:cNvPr id="95" name="Google Shape;95;g2a61710e647_0_10"/>
          <p:cNvSpPr txBox="1">
            <a:spLocks noGrp="1"/>
          </p:cNvSpPr>
          <p:nvPr>
            <p:ph type="body" idx="1"/>
          </p:nvPr>
        </p:nvSpPr>
        <p:spPr>
          <a:xfrm>
            <a:off x="628650" y="1506675"/>
            <a:ext cx="7886700" cy="3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What will be your unit’s strategies for eliminating disproportionate impact (DI)?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Some things you might consider: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Based on the previous slide, what’s next?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asset/strength-based approaches will you take?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are the opportunities for focusing on student talents?</a:t>
            </a:r>
            <a:endParaRPr/>
          </a:p>
        </p:txBody>
      </p:sp>
      <p:sp>
        <p:nvSpPr>
          <p:cNvPr id="96" name="Google Shape;96;g2a61710e647_0_10"/>
          <p:cNvSpPr txBox="1"/>
          <p:nvPr/>
        </p:nvSpPr>
        <p:spPr>
          <a:xfrm>
            <a:off x="5639675" y="5278575"/>
            <a:ext cx="34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slide is for question 4 in the template</a:t>
            </a:r>
            <a:endParaRPr sz="14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61710e647_0_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r>
              <a:rPr lang="en-US" sz="3800"/>
              <a:t>Sustaining Equity-minded Work</a:t>
            </a:r>
            <a:endParaRPr sz="3800"/>
          </a:p>
        </p:txBody>
      </p:sp>
      <p:sp>
        <p:nvSpPr>
          <p:cNvPr id="102" name="Google Shape;102;g2a61710e647_0_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5"/>
              <a:buNone/>
            </a:pPr>
            <a:r>
              <a:rPr lang="en-US" sz="2400"/>
              <a:t>What support do you need to eliminate DI?</a:t>
            </a:r>
            <a:endParaRPr sz="240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5"/>
              <a:buNone/>
            </a:pPr>
            <a:r>
              <a:rPr lang="en-US" sz="2400"/>
              <a:t>Some things you might consider: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Technology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Manager support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Student support resources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Facilities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Professional development</a:t>
            </a: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Hiring and onboarding</a:t>
            </a: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03" name="Google Shape;103;g2a61710e647_0_5"/>
          <p:cNvSpPr txBox="1"/>
          <p:nvPr/>
        </p:nvSpPr>
        <p:spPr>
          <a:xfrm>
            <a:off x="5592050" y="5278575"/>
            <a:ext cx="358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slide is for question 5 in the template</a:t>
            </a:r>
            <a:endParaRPr sz="14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61710e647_1_7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Other Issues and Concerns</a:t>
            </a:r>
            <a:endParaRPr/>
          </a:p>
        </p:txBody>
      </p:sp>
      <p:sp>
        <p:nvSpPr>
          <p:cNvPr id="110" name="Google Shape;110;g2a61710e647_1_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other issues or concerns have affected your unit and are important for you to bring up?</a:t>
            </a:r>
            <a:endParaRPr/>
          </a:p>
        </p:txBody>
      </p:sp>
      <p:sp>
        <p:nvSpPr>
          <p:cNvPr id="111" name="Google Shape;111;g2a61710e647_1_78"/>
          <p:cNvSpPr txBox="1"/>
          <p:nvPr/>
        </p:nvSpPr>
        <p:spPr>
          <a:xfrm>
            <a:off x="5468225" y="5278575"/>
            <a:ext cx="36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slide is for question 6 in the template</a:t>
            </a:r>
            <a:endParaRPr sz="14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61710e647_0_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17" name="Google Shape;117;g2a61710e647_0_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61710e647_0_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8"/>
              </a:buClr>
              <a:buSzPts val="4400"/>
              <a:buFont typeface="Open Sans"/>
              <a:buNone/>
            </a:pPr>
            <a:endParaRPr/>
          </a:p>
        </p:txBody>
      </p:sp>
      <p:sp>
        <p:nvSpPr>
          <p:cNvPr id="123" name="Google Shape;123;g2a61710e647_0_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(4:3)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Poppins</vt:lpstr>
      <vt:lpstr>Arial</vt:lpstr>
      <vt:lpstr>Open Sans</vt:lpstr>
      <vt:lpstr>Montserrat</vt:lpstr>
      <vt:lpstr>9_Custom Design</vt:lpstr>
      <vt:lpstr>Directions:</vt:lpstr>
      <vt:lpstr>Title</vt:lpstr>
      <vt:lpstr>Your Website</vt:lpstr>
      <vt:lpstr>Equity Advancing Actions</vt:lpstr>
      <vt:lpstr>Strategies For Next Steps</vt:lpstr>
      <vt:lpstr>Sustaining Equity-minded Work</vt:lpstr>
      <vt:lpstr>Other Issues and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Directions:</dc:title>
  <dc:creator>Machiya, Chihiro</dc:creator>
  <cp:lastModifiedBy>Mel Lopez</cp:lastModifiedBy>
  <cp:revision>1</cp:revision>
  <dcterms:created xsi:type="dcterms:W3CDTF">2021-10-27T18:08:20Z</dcterms:created>
  <dcterms:modified xsi:type="dcterms:W3CDTF">2024-01-23T23:39:29Z</dcterms:modified>
</cp:coreProperties>
</file>